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79" r:id="rId2"/>
  </p:sldIdLst>
  <p:sldSz cx="10688638" cy="7562850"/>
  <p:notesSz cx="6797675" cy="992663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1476" y="-78"/>
      </p:cViewPr>
      <p:guideLst>
        <p:guide orient="horz" pos="2382"/>
        <p:guide pos="336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1828800" cy="18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8350" y="744538"/>
            <a:ext cx="526097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153"/>
            <a:ext cx="4984962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8A4E9A4-28DD-0E48-AAC6-A784CB3C095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92165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4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48" charset="0"/>
        <a:ea typeface="ＭＳ Ｐゴシック" pitchFamily="4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48" charset="0"/>
        <a:ea typeface="ＭＳ Ｐゴシック" pitchFamily="4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48" charset="0"/>
        <a:ea typeface="ＭＳ Ｐゴシック" pitchFamily="4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48" charset="0"/>
        <a:ea typeface="ＭＳ Ｐゴシック" pitchFamily="4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01688" y="2349500"/>
            <a:ext cx="9085262" cy="1620838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603375" y="4286250"/>
            <a:ext cx="7481888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93B74-28DB-E741-8221-F9737724B93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3147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9F277B-D2F0-3747-842D-29548AB951E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9879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616825" y="671513"/>
            <a:ext cx="2270125" cy="6051550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01688" y="671513"/>
            <a:ext cx="6662737" cy="6051550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3D7FD-2EDB-2F48-AA1E-24637D3E259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0050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1209E-47F2-ED44-AC0E-E9B6F359CA2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9564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4550" y="4859338"/>
            <a:ext cx="9085263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44550" y="3205163"/>
            <a:ext cx="9085263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0CABF-E9A5-924F-B840-39BB711E72D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046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01688" y="2184400"/>
            <a:ext cx="4465637" cy="4538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19725" y="2184400"/>
            <a:ext cx="4467225" cy="4538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E2C47-FB47-2C4D-BB8E-E72FCF4B7F2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7505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18662" cy="1260475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2812" cy="7064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34988" y="2398713"/>
            <a:ext cx="4722812" cy="43576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429250" y="1692275"/>
            <a:ext cx="4724400" cy="7064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429250" y="2398713"/>
            <a:ext cx="4724400" cy="43576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903DF-EAC8-344E-A81F-F79DD4CC636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965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B1D34-8FC2-CD41-BA05-9C5051CC51B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4700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7387A-113D-A244-B223-1DE73A95E22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814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6312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78300" y="301625"/>
            <a:ext cx="5975350" cy="64547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34988" y="1582738"/>
            <a:ext cx="3516312" cy="5173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27A92A-9855-884F-ACFA-99AFEB4EB98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3220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95500" y="5294313"/>
            <a:ext cx="6413500" cy="6238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095500" y="676275"/>
            <a:ext cx="6413500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095500" y="5918200"/>
            <a:ext cx="6413500" cy="889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484383-CA3E-4947-B74D-305BD651591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5350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01688" y="671513"/>
            <a:ext cx="9085262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04287" tIns="52144" rIns="104287" bIns="521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1688" y="2184400"/>
            <a:ext cx="9085262" cy="453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1688" y="6891338"/>
            <a:ext cx="22272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>
            <a:lvl1pPr>
              <a:defRPr sz="16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1250" y="6891338"/>
            <a:ext cx="338613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>
            <a:lvl1pPr algn="ctr">
              <a:defRPr sz="16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59688" y="6891338"/>
            <a:ext cx="22272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>
            <a:lvl1pPr algn="r">
              <a:defRPr sz="1600"/>
            </a:lvl1pPr>
          </a:lstStyle>
          <a:p>
            <a:pPr>
              <a:defRPr/>
            </a:pPr>
            <a:fld id="{B05F82A5-6FD2-0946-9EAB-9481EB6FDAA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29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defTabSz="10429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" pitchFamily="48" charset="0"/>
          <a:ea typeface="ＭＳ Ｐゴシック" charset="0"/>
          <a:cs typeface="ＭＳ Ｐゴシック" charset="0"/>
        </a:defRPr>
      </a:lvl2pPr>
      <a:lvl3pPr algn="ctr" defTabSz="10429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" pitchFamily="48" charset="0"/>
          <a:ea typeface="ＭＳ Ｐゴシック" charset="0"/>
          <a:cs typeface="ＭＳ Ｐゴシック" charset="0"/>
        </a:defRPr>
      </a:lvl3pPr>
      <a:lvl4pPr algn="ctr" defTabSz="10429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" pitchFamily="48" charset="0"/>
          <a:ea typeface="ＭＳ Ｐゴシック" charset="0"/>
          <a:cs typeface="ＭＳ Ｐゴシック" charset="0"/>
        </a:defRPr>
      </a:lvl4pPr>
      <a:lvl5pPr algn="ctr" defTabSz="10429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" pitchFamily="48" charset="0"/>
          <a:ea typeface="ＭＳ Ｐゴシック" charset="0"/>
          <a:cs typeface="ＭＳ Ｐゴシック" charset="0"/>
        </a:defRPr>
      </a:lvl5pPr>
      <a:lvl6pPr marL="457200" algn="ctr" defTabSz="1042988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" pitchFamily="48" charset="0"/>
        </a:defRPr>
      </a:lvl6pPr>
      <a:lvl7pPr marL="914400" algn="ctr" defTabSz="1042988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" pitchFamily="48" charset="0"/>
        </a:defRPr>
      </a:lvl7pPr>
      <a:lvl8pPr marL="1371600" algn="ctr" defTabSz="1042988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" pitchFamily="48" charset="0"/>
        </a:defRPr>
      </a:lvl8pPr>
      <a:lvl9pPr marL="1828800" algn="ctr" defTabSz="1042988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" pitchFamily="48" charset="0"/>
        </a:defRPr>
      </a:lvl9pPr>
    </p:titleStyle>
    <p:bodyStyle>
      <a:lvl1pPr marL="390525" indent="-390525" algn="l" defTabSz="1042988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847725" indent="-327025" algn="l" defTabSz="1042988" rtl="0" eaLnBrk="0" fontAlgn="base" hangingPunct="0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  <a:ea typeface="ＭＳ Ｐゴシック" pitchFamily="48" charset="-128"/>
        </a:defRPr>
      </a:lvl2pPr>
      <a:lvl3pPr marL="1303338" indent="-260350" algn="l" defTabSz="1042988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  <a:ea typeface="ＭＳ Ｐゴシック" pitchFamily="48" charset="-128"/>
        </a:defRPr>
      </a:lvl3pPr>
      <a:lvl4pPr marL="1825625" indent="-261938" algn="l" defTabSz="1042988" rtl="0" eaLnBrk="0" fontAlgn="base" hangingPunct="0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  <a:ea typeface="ＭＳ Ｐゴシック" pitchFamily="48" charset="-128"/>
        </a:defRPr>
      </a:lvl4pPr>
      <a:lvl5pPr marL="2346325" indent="-260350" algn="l" defTabSz="1042988" rtl="0" eaLnBrk="0" fontAlgn="base" hangingPunct="0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  <a:ea typeface="ＭＳ Ｐゴシック" pitchFamily="48" charset="-128"/>
        </a:defRPr>
      </a:lvl5pPr>
      <a:lvl6pPr marL="2803525" indent="-260350" algn="l" defTabSz="1042988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  <a:ea typeface="ＭＳ Ｐゴシック" pitchFamily="48" charset="-128"/>
        </a:defRPr>
      </a:lvl6pPr>
      <a:lvl7pPr marL="3260725" indent="-260350" algn="l" defTabSz="1042988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  <a:ea typeface="ＭＳ Ｐゴシック" pitchFamily="48" charset="-128"/>
        </a:defRPr>
      </a:lvl7pPr>
      <a:lvl8pPr marL="3717925" indent="-260350" algn="l" defTabSz="1042988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  <a:ea typeface="ＭＳ Ｐゴシック" pitchFamily="48" charset="-128"/>
        </a:defRPr>
      </a:lvl8pPr>
      <a:lvl9pPr marL="4175125" indent="-260350" algn="l" defTabSz="1042988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  <a:ea typeface="ＭＳ Ｐゴシック" pitchFamily="48" charset="-128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45847" y="-36513"/>
            <a:ext cx="10783505" cy="763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6" name="Rectangle 6"/>
          <p:cNvSpPr>
            <a:spLocks noChangeArrowheads="1"/>
          </p:cNvSpPr>
          <p:nvPr/>
        </p:nvSpPr>
        <p:spPr bwMode="auto">
          <a:xfrm>
            <a:off x="269732" y="1344542"/>
            <a:ext cx="9115425" cy="529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287" tIns="52144" rIns="104287" bIns="52144"/>
          <a:lstStyle/>
          <a:p>
            <a:pPr marL="390525" indent="-390525" defTabSz="1042988" eaLnBrk="1" hangingPunct="1">
              <a:spcBef>
                <a:spcPts val="0"/>
              </a:spcBef>
              <a:spcAft>
                <a:spcPts val="1300"/>
              </a:spcAft>
              <a:defRPr/>
            </a:pPr>
            <a:r>
              <a:rPr lang="de-AT" altLang="de-DE" sz="2000" b="1" dirty="0" smtClean="0">
                <a:latin typeface="Arial"/>
                <a:cs typeface="Arial"/>
              </a:rPr>
              <a:t>Schülerliga </a:t>
            </a:r>
            <a:r>
              <a:rPr lang="de-AT" altLang="de-DE" sz="2000" b="1" dirty="0" err="1" smtClean="0">
                <a:latin typeface="Arial"/>
                <a:cs typeface="Arial"/>
              </a:rPr>
              <a:t>Instruktorenschulung</a:t>
            </a:r>
            <a:r>
              <a:rPr lang="de-AT" altLang="de-DE" sz="2000" b="1" dirty="0" smtClean="0">
                <a:latin typeface="Arial"/>
                <a:cs typeface="Arial"/>
              </a:rPr>
              <a:t> </a:t>
            </a:r>
            <a:r>
              <a:rPr lang="de-AT" altLang="de-DE" sz="2000" b="1" dirty="0" smtClean="0">
                <a:latin typeface="Arial"/>
                <a:cs typeface="Arial"/>
              </a:rPr>
              <a:t>20.-23.8.2019, </a:t>
            </a:r>
            <a:r>
              <a:rPr lang="de-AT" altLang="de-DE" sz="2000" b="1" dirty="0" smtClean="0">
                <a:latin typeface="Arial"/>
                <a:cs typeface="Arial"/>
              </a:rPr>
              <a:t>Mariazell</a:t>
            </a:r>
            <a:endParaRPr lang="de-AT" altLang="de-DE" sz="2000" b="1" dirty="0">
              <a:latin typeface="Arial"/>
              <a:cs typeface="Arial"/>
            </a:endParaRPr>
          </a:p>
          <a:p>
            <a:pPr defTabSz="1042988" eaLnBrk="1" hangingPunct="1">
              <a:spcBef>
                <a:spcPts val="0"/>
              </a:spcBef>
              <a:defRPr/>
            </a:pPr>
            <a:endParaRPr lang="de-AT" sz="1800" dirty="0">
              <a:latin typeface="Arial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399908" y="7061200"/>
            <a:ext cx="8745537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04287" tIns="52144" rIns="104287" bIns="52144" numCol="1" anchor="ctr" anchorCtr="0" compatLnSpc="1">
            <a:prstTxWarp prst="textNoShape">
              <a:avLst/>
            </a:prstTxWarp>
          </a:bodyPr>
          <a:lstStyle>
            <a:lvl1pPr algn="ctr" defTabSz="1042988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1042988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Times" pitchFamily="48" charset="0"/>
                <a:ea typeface="ＭＳ Ｐゴシック" charset="0"/>
                <a:cs typeface="ＭＳ Ｐゴシック" charset="0"/>
              </a:defRPr>
            </a:lvl2pPr>
            <a:lvl3pPr algn="ctr" defTabSz="1042988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Times" pitchFamily="48" charset="0"/>
                <a:ea typeface="ＭＳ Ｐゴシック" charset="0"/>
                <a:cs typeface="ＭＳ Ｐゴシック" charset="0"/>
              </a:defRPr>
            </a:lvl3pPr>
            <a:lvl4pPr algn="ctr" defTabSz="1042988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Times" pitchFamily="48" charset="0"/>
                <a:ea typeface="ＭＳ Ｐゴシック" charset="0"/>
                <a:cs typeface="ＭＳ Ｐゴシック" charset="0"/>
              </a:defRPr>
            </a:lvl4pPr>
            <a:lvl5pPr algn="ctr" defTabSz="1042988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Times" pitchFamily="48" charset="0"/>
                <a:ea typeface="ＭＳ Ｐゴシック" charset="0"/>
                <a:cs typeface="ＭＳ Ｐゴシック" charset="0"/>
              </a:defRPr>
            </a:lvl5pPr>
            <a:lvl6pPr marL="457200" algn="ctr" defTabSz="1042988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Times" pitchFamily="48" charset="0"/>
              </a:defRPr>
            </a:lvl6pPr>
            <a:lvl7pPr marL="914400" algn="ctr" defTabSz="1042988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Times" pitchFamily="48" charset="0"/>
              </a:defRPr>
            </a:lvl7pPr>
            <a:lvl8pPr marL="1371600" algn="ctr" defTabSz="1042988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Times" pitchFamily="48" charset="0"/>
              </a:defRPr>
            </a:lvl8pPr>
            <a:lvl9pPr marL="1828800" algn="ctr" defTabSz="1042988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Times" pitchFamily="48" charset="0"/>
              </a:defRPr>
            </a:lvl9pPr>
          </a:lstStyle>
          <a:p>
            <a:pPr algn="r" eaLnBrk="1" hangingPunct="1"/>
            <a:r>
              <a:rPr lang="de-DE" sz="1200" dirty="0" smtClean="0">
                <a:solidFill>
                  <a:srgbClr val="FF0000"/>
                </a:solidFill>
                <a:latin typeface="Arial"/>
                <a:cs typeface="Arial"/>
              </a:rPr>
              <a:t>Schülerliga </a:t>
            </a:r>
            <a:r>
              <a:rPr lang="de-DE" sz="1200" dirty="0" err="1" smtClean="0">
                <a:solidFill>
                  <a:srgbClr val="FF0000"/>
                </a:solidFill>
                <a:latin typeface="Arial"/>
                <a:cs typeface="Arial"/>
              </a:rPr>
              <a:t>Instruktorenschulung</a:t>
            </a:r>
            <a:r>
              <a:rPr lang="de-DE" sz="12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de-DE" sz="1200" dirty="0" smtClean="0">
                <a:solidFill>
                  <a:srgbClr val="FF0000"/>
                </a:solidFill>
                <a:latin typeface="Arial"/>
                <a:cs typeface="Arial"/>
              </a:rPr>
              <a:t>2019</a:t>
            </a:r>
            <a:endParaRPr lang="de-DE" sz="12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5" name="Grafik 4" descr="spielfeld"/>
          <p:cNvPicPr/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872" y="1783283"/>
            <a:ext cx="9918108" cy="5244580"/>
          </a:xfrm>
          <a:prstGeom prst="rect">
            <a:avLst/>
          </a:prstGeom>
          <a:noFill/>
        </p:spPr>
      </p:pic>
      <p:sp>
        <p:nvSpPr>
          <p:cNvPr id="10" name="Text Box 485"/>
          <p:cNvSpPr txBox="1">
            <a:spLocks noChangeArrowheads="1"/>
          </p:cNvSpPr>
          <p:nvPr/>
        </p:nvSpPr>
        <p:spPr bwMode="auto">
          <a:xfrm>
            <a:off x="515988" y="1517174"/>
            <a:ext cx="1767840" cy="4011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cs-CZ" sz="1400" b="1" kern="0" dirty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 </a:t>
            </a:r>
            <a:endParaRPr lang="de-AT" sz="900" kern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cs-CZ" sz="900" kern="0" dirty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 </a:t>
            </a:r>
            <a:endParaRPr lang="de-AT" sz="900" kern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cs-CZ" sz="900" b="1" kern="0" dirty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Dienstag, </a:t>
            </a:r>
            <a:r>
              <a:rPr lang="de-AT" sz="900" b="1" kern="0" dirty="0" smtClean="0">
                <a:solidFill>
                  <a:srgbClr val="000000"/>
                </a:solidFill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20</a:t>
            </a:r>
            <a:r>
              <a:rPr lang="cs-CZ" sz="900" b="1" kern="0" dirty="0" smtClean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.8.201</a:t>
            </a:r>
            <a:r>
              <a:rPr lang="de-AT" sz="900" b="1" kern="0" dirty="0">
                <a:solidFill>
                  <a:srgbClr val="000000"/>
                </a:solidFill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9</a:t>
            </a:r>
            <a:endParaRPr lang="de-AT" sz="900" kern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cs-CZ" sz="900" kern="0" dirty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 </a:t>
            </a:r>
            <a:endParaRPr lang="de-AT" sz="900" kern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cs-CZ" sz="900" kern="0" dirty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Bis 17.00:</a:t>
            </a:r>
            <a:endParaRPr lang="de-AT" sz="900" kern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cs-CZ" sz="900" kern="0" dirty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Anreise</a:t>
            </a:r>
            <a:endParaRPr lang="de-AT" sz="900" kern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l">
              <a:lnSpc>
                <a:spcPct val="111000"/>
              </a:lnSpc>
              <a:spcAft>
                <a:spcPts val="0"/>
              </a:spcAft>
            </a:pPr>
            <a:r>
              <a:rPr lang="cs-CZ" sz="900" kern="0" dirty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Treffpunkt  Hotel</a:t>
            </a:r>
            <a:endParaRPr lang="de-AT" sz="900" kern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cs-CZ" sz="900" b="1" kern="0" dirty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 </a:t>
            </a:r>
            <a:endParaRPr lang="de-AT" sz="900" kern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cs-CZ" sz="900" kern="0" dirty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 </a:t>
            </a:r>
            <a:endParaRPr lang="de-AT" sz="900" kern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cs-CZ" sz="900" kern="0" dirty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18.00</a:t>
            </a:r>
            <a:endParaRPr lang="de-AT" sz="900" kern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cs-CZ" sz="900" kern="0" dirty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Eröffnung/Grußworte</a:t>
            </a:r>
            <a:endParaRPr lang="de-AT" sz="900" kern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cs-CZ" sz="900" kern="0" dirty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Abendessen</a:t>
            </a:r>
            <a:endParaRPr lang="de-AT" sz="900" kern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cs-CZ" sz="900" kern="0" dirty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 </a:t>
            </a:r>
            <a:endParaRPr lang="de-AT" sz="900" kern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900"/>
              </a:spcAft>
            </a:pPr>
            <a:r>
              <a:rPr lang="cs-CZ" sz="900" kern="0" dirty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 </a:t>
            </a:r>
            <a:endParaRPr lang="de-AT" sz="900" kern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</p:txBody>
      </p:sp>
      <p:sp>
        <p:nvSpPr>
          <p:cNvPr id="11" name="Text Box 483"/>
          <p:cNvSpPr txBox="1">
            <a:spLocks noChangeArrowheads="1"/>
          </p:cNvSpPr>
          <p:nvPr/>
        </p:nvSpPr>
        <p:spPr bwMode="auto">
          <a:xfrm>
            <a:off x="1991069" y="1546537"/>
            <a:ext cx="1938020" cy="628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99FF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cs-CZ" sz="1200" b="1" kern="0" dirty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 </a:t>
            </a:r>
            <a:endParaRPr lang="de-AT" sz="900" kern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cs-CZ" sz="900" kern="0" dirty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 </a:t>
            </a:r>
            <a:endParaRPr lang="de-AT" sz="900" kern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cs-CZ" sz="900" b="1" kern="0" dirty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Mittwoch, </a:t>
            </a:r>
            <a:r>
              <a:rPr lang="cs-CZ" sz="900" b="1" kern="0" dirty="0" smtClean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2</a:t>
            </a:r>
            <a:r>
              <a:rPr lang="de-AT" sz="900" b="1" kern="0" dirty="0">
                <a:solidFill>
                  <a:srgbClr val="000000"/>
                </a:solidFill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1</a:t>
            </a:r>
            <a:r>
              <a:rPr lang="cs-CZ" sz="900" b="1" kern="0" dirty="0" smtClean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.8.201</a:t>
            </a:r>
            <a:r>
              <a:rPr lang="de-AT" sz="900" b="1" kern="0" dirty="0">
                <a:solidFill>
                  <a:srgbClr val="000000"/>
                </a:solidFill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9</a:t>
            </a:r>
            <a:endParaRPr lang="de-AT" sz="900" kern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cs-CZ" sz="900" kern="0" dirty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 </a:t>
            </a:r>
            <a:endParaRPr lang="de-AT" sz="900" kern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cs-CZ" sz="900" kern="0" dirty="0"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08.45 – </a:t>
            </a:r>
            <a:r>
              <a:rPr lang="cs-CZ" sz="900" kern="0" dirty="0" smtClean="0"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1</a:t>
            </a:r>
            <a:r>
              <a:rPr lang="de-AT" sz="900" kern="0" dirty="0" smtClean="0"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2</a:t>
            </a:r>
            <a:r>
              <a:rPr lang="cs-CZ" sz="900" kern="0" dirty="0" smtClean="0"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.</a:t>
            </a:r>
            <a:r>
              <a:rPr lang="de-AT" sz="900" kern="0" dirty="0" smtClean="0"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30</a:t>
            </a:r>
            <a:r>
              <a:rPr lang="cs-CZ" sz="900" kern="0" dirty="0" smtClean="0"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:</a:t>
            </a:r>
            <a:endParaRPr lang="de-AT" sz="900" kern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de-AT" sz="900" b="1" i="1" kern="0" dirty="0" smtClean="0"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Hermann Stadler / Alexander Belinger</a:t>
            </a:r>
            <a:endParaRPr lang="de-AT" sz="900" kern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cs-CZ" sz="900" kern="0" dirty="0" smtClean="0"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Theorie</a:t>
            </a:r>
            <a:r>
              <a:rPr lang="de-AT" sz="900" kern="0" dirty="0" smtClean="0"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 u. Praxis</a:t>
            </a:r>
            <a:r>
              <a:rPr lang="cs-CZ" sz="900" kern="0" dirty="0" smtClean="0"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: </a:t>
            </a:r>
            <a:r>
              <a:rPr lang="de-AT" sz="900" kern="0" dirty="0" smtClean="0"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Entwicklung einer Spielphilosophie am Beispiel des U15  </a:t>
            </a:r>
            <a:endParaRPr lang="de-AT" sz="900" kern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cs-CZ" sz="900" kern="0" dirty="0"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 </a:t>
            </a:r>
            <a:endParaRPr lang="de-AT" sz="900" kern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cs-CZ" sz="900" kern="0" dirty="0"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 </a:t>
            </a:r>
            <a:endParaRPr lang="de-AT" sz="900" kern="0" dirty="0" smtClean="0">
              <a:latin typeface="Univers 45 Light" pitchFamily="2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de-AT" sz="900" kern="0" dirty="0" smtClean="0"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Pause</a:t>
            </a:r>
            <a:endParaRPr lang="de-AT" sz="900" kern="0" dirty="0">
              <a:latin typeface="Univers 45 Light" pitchFamily="2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endParaRPr lang="de-AT" sz="900" kern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cs-CZ" sz="900" kern="0" dirty="0" smtClean="0"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1</a:t>
            </a:r>
            <a:r>
              <a:rPr lang="de-AT" sz="900" kern="0" dirty="0"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4</a:t>
            </a:r>
            <a:r>
              <a:rPr lang="cs-CZ" sz="900" kern="0" dirty="0" smtClean="0"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.</a:t>
            </a:r>
            <a:r>
              <a:rPr lang="de-AT" sz="900" kern="0" dirty="0"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0</a:t>
            </a:r>
            <a:r>
              <a:rPr lang="cs-CZ" sz="900" kern="0" dirty="0" smtClean="0"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0 </a:t>
            </a:r>
            <a:r>
              <a:rPr lang="cs-CZ" sz="900" kern="0" dirty="0"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– </a:t>
            </a:r>
            <a:r>
              <a:rPr lang="cs-CZ" sz="900" kern="0" dirty="0" smtClean="0"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1</a:t>
            </a:r>
            <a:r>
              <a:rPr lang="de-AT" sz="900" kern="0" dirty="0"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7</a:t>
            </a:r>
            <a:r>
              <a:rPr lang="cs-CZ" sz="900" kern="0" dirty="0" smtClean="0"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.</a:t>
            </a:r>
            <a:r>
              <a:rPr lang="de-AT" sz="900" kern="0" dirty="0" smtClean="0"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00</a:t>
            </a:r>
            <a:r>
              <a:rPr lang="cs-CZ" sz="900" kern="0" dirty="0" smtClean="0"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:</a:t>
            </a:r>
            <a:endParaRPr lang="de-AT" sz="900" kern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de-AT" sz="900" b="1" i="1" kern="0" dirty="0" smtClean="0"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Werner Gregoritsch / Hermann Stadler</a:t>
            </a:r>
            <a:endParaRPr lang="de-AT" sz="900" kern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cs-CZ" sz="900" kern="0" dirty="0" smtClean="0"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Theorie</a:t>
            </a:r>
            <a:r>
              <a:rPr lang="de-AT" sz="900" kern="0" dirty="0" smtClean="0"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 u. Praxis: </a:t>
            </a:r>
            <a:r>
              <a:rPr lang="de-AT" sz="900" kern="0" dirty="0" smtClean="0"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Erkenntnisse aus der historischen U21 EM Qualifikation</a:t>
            </a:r>
            <a:endParaRPr lang="de-AT" sz="900" kern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cs-CZ" sz="900" kern="0" dirty="0"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 </a:t>
            </a:r>
            <a:endParaRPr lang="de-AT" sz="900" kern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cs-CZ" sz="900" kern="0" dirty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 </a:t>
            </a:r>
            <a:endParaRPr lang="de-AT" sz="900" kern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cs-CZ" sz="900" kern="0" dirty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 </a:t>
            </a:r>
            <a:endParaRPr lang="de-AT" sz="900" kern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</p:txBody>
      </p:sp>
      <p:sp>
        <p:nvSpPr>
          <p:cNvPr id="12" name="Text Box 497"/>
          <p:cNvSpPr txBox="1">
            <a:spLocks noChangeArrowheads="1"/>
          </p:cNvSpPr>
          <p:nvPr/>
        </p:nvSpPr>
        <p:spPr bwMode="auto">
          <a:xfrm>
            <a:off x="4292534" y="1549571"/>
            <a:ext cx="1938020" cy="5024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99FF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cs-CZ" sz="1200" b="1" kern="0" dirty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 </a:t>
            </a:r>
            <a:endParaRPr lang="de-AT" sz="900" kern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cs-CZ" sz="900" kern="0" dirty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 </a:t>
            </a:r>
            <a:endParaRPr lang="de-AT" sz="900" kern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cs-CZ" sz="900" b="1" kern="0" dirty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Donnerstag, </a:t>
            </a:r>
            <a:r>
              <a:rPr lang="cs-CZ" sz="900" b="1" kern="0" dirty="0" smtClean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2</a:t>
            </a:r>
            <a:r>
              <a:rPr lang="de-AT" sz="900" b="1" kern="0" dirty="0">
                <a:solidFill>
                  <a:srgbClr val="000000"/>
                </a:solidFill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2</a:t>
            </a:r>
            <a:r>
              <a:rPr lang="cs-CZ" sz="900" b="1" kern="0" dirty="0" smtClean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.</a:t>
            </a:r>
            <a:r>
              <a:rPr lang="de-AT" sz="900" b="1" kern="0" dirty="0">
                <a:solidFill>
                  <a:srgbClr val="000000"/>
                </a:solidFill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8</a:t>
            </a:r>
            <a:r>
              <a:rPr lang="cs-CZ" sz="900" b="1" kern="0" dirty="0" smtClean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.201</a:t>
            </a:r>
            <a:r>
              <a:rPr lang="de-AT" sz="900" b="1" kern="0" dirty="0">
                <a:solidFill>
                  <a:srgbClr val="000000"/>
                </a:solidFill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9</a:t>
            </a:r>
            <a:endParaRPr lang="de-AT" sz="900" kern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cs-CZ" sz="900" kern="0" dirty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 </a:t>
            </a:r>
            <a:endParaRPr lang="de-AT" sz="900" kern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de-AT" sz="900" kern="0" dirty="0"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0</a:t>
            </a:r>
            <a:r>
              <a:rPr lang="de-AT" sz="900" kern="0" dirty="0" smtClean="0"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8</a:t>
            </a:r>
            <a:r>
              <a:rPr lang="cs-CZ" sz="900" kern="0" dirty="0" smtClean="0"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.</a:t>
            </a:r>
            <a:r>
              <a:rPr lang="de-AT" sz="900" kern="0" dirty="0" smtClean="0"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45</a:t>
            </a:r>
            <a:r>
              <a:rPr lang="cs-CZ" sz="900" kern="0" dirty="0" smtClean="0"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 </a:t>
            </a:r>
            <a:r>
              <a:rPr lang="cs-CZ" sz="900" kern="0" dirty="0"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– </a:t>
            </a:r>
            <a:r>
              <a:rPr lang="cs-CZ" sz="900" kern="0" dirty="0" smtClean="0"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1</a:t>
            </a:r>
            <a:r>
              <a:rPr lang="de-AT" sz="900" kern="0" dirty="0" smtClean="0"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2</a:t>
            </a:r>
            <a:r>
              <a:rPr lang="cs-CZ" sz="900" kern="0" dirty="0" smtClean="0"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.</a:t>
            </a:r>
            <a:r>
              <a:rPr lang="de-AT" sz="900" kern="0" dirty="0"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00</a:t>
            </a:r>
            <a:r>
              <a:rPr lang="cs-CZ" sz="900" kern="0" dirty="0"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:</a:t>
            </a:r>
            <a:endParaRPr lang="de-AT" sz="900" kern="1400" dirty="0"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de-AT" sz="900" b="1" i="1" kern="0" dirty="0" smtClean="0"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Willi Schuldes</a:t>
            </a:r>
            <a:endParaRPr lang="de-AT" sz="900" kern="1400" dirty="0"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>
              <a:lnSpc>
                <a:spcPct val="111000"/>
              </a:lnSpc>
              <a:spcAft>
                <a:spcPts val="0"/>
              </a:spcAft>
            </a:pPr>
            <a:r>
              <a:rPr lang="cs-CZ" sz="900" kern="0" dirty="0"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Theorie</a:t>
            </a:r>
            <a:r>
              <a:rPr lang="de-AT" sz="900" kern="0" dirty="0"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 u. Praxis: </a:t>
            </a:r>
            <a:r>
              <a:rPr lang="de-AT" sz="900" kern="0" dirty="0" smtClean="0"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Spielerentwicklung im </a:t>
            </a:r>
            <a:r>
              <a:rPr lang="de-AT" sz="900" kern="0" dirty="0"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Nachwuchs </a:t>
            </a:r>
            <a:r>
              <a:rPr lang="de-AT" sz="900" kern="0" dirty="0" smtClean="0"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des SK Rapid Wien</a:t>
            </a:r>
            <a:endParaRPr lang="de-AT" sz="900" kern="0" dirty="0">
              <a:latin typeface="Univers 45 Light" pitchFamily="2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l">
              <a:lnSpc>
                <a:spcPct val="111000"/>
              </a:lnSpc>
              <a:spcAft>
                <a:spcPts val="0"/>
              </a:spcAft>
            </a:pPr>
            <a:endParaRPr lang="de-AT" sz="900" kern="0" dirty="0" smtClean="0">
              <a:effectLst/>
              <a:latin typeface="Univers 45 Light" pitchFamily="2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l">
              <a:lnSpc>
                <a:spcPct val="111000"/>
              </a:lnSpc>
              <a:spcAft>
                <a:spcPts val="0"/>
              </a:spcAft>
            </a:pPr>
            <a:r>
              <a:rPr lang="de-AT" sz="900" kern="0" dirty="0" smtClean="0"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Pause</a:t>
            </a:r>
            <a:endParaRPr lang="de-AT" sz="900" kern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cs-CZ" sz="900" kern="0" dirty="0"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 </a:t>
            </a:r>
            <a:endParaRPr lang="de-AT" sz="900" kern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cs-CZ" sz="900" kern="0" dirty="0"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14.00 – </a:t>
            </a:r>
            <a:r>
              <a:rPr lang="cs-CZ" sz="900" kern="0" dirty="0" smtClean="0"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1</a:t>
            </a:r>
            <a:r>
              <a:rPr lang="de-AT" sz="900" kern="0" dirty="0"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6</a:t>
            </a:r>
            <a:r>
              <a:rPr lang="cs-CZ" sz="900" kern="0" dirty="0" smtClean="0"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.00</a:t>
            </a:r>
            <a:r>
              <a:rPr lang="cs-CZ" sz="900" kern="0" dirty="0"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:</a:t>
            </a:r>
            <a:endParaRPr lang="de-AT" sz="900" kern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de-AT" sz="900" b="1" i="1" kern="0" dirty="0" smtClean="0"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Gerhard </a:t>
            </a:r>
            <a:r>
              <a:rPr lang="de-AT" sz="900" b="1" i="1" kern="0" dirty="0" err="1" smtClean="0"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Gerstenmayr</a:t>
            </a:r>
            <a:endParaRPr lang="de-AT" sz="900" kern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l">
              <a:lnSpc>
                <a:spcPct val="111000"/>
              </a:lnSpc>
              <a:spcAft>
                <a:spcPts val="0"/>
              </a:spcAft>
            </a:pPr>
            <a:r>
              <a:rPr lang="de-AT" sz="900" kern="0" dirty="0" smtClean="0"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Die „neuen“ Fußballregeln</a:t>
            </a:r>
            <a:endParaRPr lang="de-AT" sz="900" kern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cs-CZ" sz="900" kern="0" dirty="0"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 </a:t>
            </a:r>
            <a:endParaRPr lang="de-AT" sz="900" kern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cs-CZ" sz="900" kern="0" dirty="0"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 </a:t>
            </a:r>
            <a:endParaRPr lang="de-AT" sz="900" kern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cs-CZ" sz="900" kern="0" dirty="0"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Ab 18.00 Uhr</a:t>
            </a:r>
            <a:endParaRPr lang="de-AT" sz="900" kern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cs-CZ" sz="900" b="1" i="1" kern="0" dirty="0"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Match / Grillabend</a:t>
            </a:r>
            <a:endParaRPr lang="de-AT" sz="900" kern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cs-CZ" sz="900" kern="0" dirty="0"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Instruktoren gegen eine Auswahl</a:t>
            </a:r>
            <a:endParaRPr lang="de-AT" sz="900" kern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</p:txBody>
      </p:sp>
      <p:sp>
        <p:nvSpPr>
          <p:cNvPr id="13" name="Text Box 486"/>
          <p:cNvSpPr txBox="1">
            <a:spLocks noChangeArrowheads="1"/>
          </p:cNvSpPr>
          <p:nvPr/>
        </p:nvSpPr>
        <p:spPr bwMode="auto">
          <a:xfrm>
            <a:off x="6663232" y="1546537"/>
            <a:ext cx="3149639" cy="2761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99FF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cs-CZ" sz="1200" b="1" kern="0" dirty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 </a:t>
            </a:r>
            <a:endParaRPr lang="de-AT" sz="900" kern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cs-CZ" sz="900" b="1" kern="0" dirty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 </a:t>
            </a:r>
            <a:endParaRPr lang="de-AT" sz="900" kern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cs-CZ" sz="900" b="1" kern="0" dirty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Freitag, </a:t>
            </a:r>
            <a:r>
              <a:rPr lang="cs-CZ" sz="900" b="1" kern="0" dirty="0" smtClean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2</a:t>
            </a:r>
            <a:r>
              <a:rPr lang="de-AT" sz="900" b="1" kern="0" dirty="0">
                <a:solidFill>
                  <a:srgbClr val="000000"/>
                </a:solidFill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3</a:t>
            </a:r>
            <a:r>
              <a:rPr lang="cs-CZ" sz="900" b="1" kern="0" dirty="0" smtClean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.8.201</a:t>
            </a:r>
            <a:r>
              <a:rPr lang="de-AT" sz="900" b="1" kern="0" dirty="0">
                <a:solidFill>
                  <a:srgbClr val="000000"/>
                </a:solidFill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9</a:t>
            </a:r>
            <a:endParaRPr lang="de-AT" sz="900" kern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cs-CZ" sz="900" kern="0" dirty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 </a:t>
            </a:r>
            <a:endParaRPr lang="de-AT" sz="900" kern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cs-CZ" sz="900" kern="0" dirty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08.45 – 11.00:</a:t>
            </a:r>
            <a:endParaRPr lang="de-AT" sz="900" kern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de-AT" sz="900" b="1" i="1" kern="0" dirty="0" smtClean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Patrik Barbic </a:t>
            </a:r>
            <a:endParaRPr lang="de-AT" sz="900" i="1" kern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de-AT" sz="900" kern="0" dirty="0" smtClean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Theorie u. Praxis: Futsal</a:t>
            </a:r>
            <a:endParaRPr lang="de-AT" sz="900" kern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cs-CZ" sz="900" kern="0" dirty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 </a:t>
            </a:r>
            <a:endParaRPr lang="de-AT" sz="900" kern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l">
              <a:lnSpc>
                <a:spcPct val="111000"/>
              </a:lnSpc>
              <a:spcAft>
                <a:spcPts val="900"/>
              </a:spcAft>
            </a:pPr>
            <a:r>
              <a:rPr lang="cs-CZ" sz="900" kern="0" dirty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Schlussworte</a:t>
            </a:r>
            <a:endParaRPr lang="de-AT" sz="900" kern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900"/>
              </a:spcAft>
            </a:pPr>
            <a:r>
              <a:rPr lang="cs-CZ" sz="900" kern="0" dirty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 </a:t>
            </a:r>
            <a:endParaRPr lang="de-AT" sz="900" kern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de-AT" sz="900" kern="0" dirty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 </a:t>
            </a:r>
            <a:endParaRPr lang="de-AT" sz="900" kern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de-DE" sz="900" kern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Verdana" panose="020B0604030504040204" pitchFamily="34" charset="0"/>
              </a:rPr>
              <a:t> </a:t>
            </a:r>
            <a:endParaRPr lang="de-AT" sz="900" kern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</p:txBody>
      </p:sp>
      <p:sp>
        <p:nvSpPr>
          <p:cNvPr id="14" name="Text Box 487"/>
          <p:cNvSpPr txBox="1">
            <a:spLocks noChangeArrowheads="1"/>
          </p:cNvSpPr>
          <p:nvPr/>
        </p:nvSpPr>
        <p:spPr bwMode="auto">
          <a:xfrm>
            <a:off x="6663232" y="2785991"/>
            <a:ext cx="3641748" cy="3575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99FF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l">
              <a:lnSpc>
                <a:spcPct val="111000"/>
              </a:lnSpc>
              <a:spcAft>
                <a:spcPts val="0"/>
              </a:spcAft>
            </a:pPr>
            <a:r>
              <a:rPr lang="cs-CZ" sz="1200" b="1" kern="0" dirty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 </a:t>
            </a:r>
            <a:endParaRPr lang="de-AT" sz="900" kern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l">
              <a:lnSpc>
                <a:spcPct val="111000"/>
              </a:lnSpc>
              <a:spcAft>
                <a:spcPts val="0"/>
              </a:spcAft>
            </a:pPr>
            <a:r>
              <a:rPr lang="cs-CZ" sz="900" b="1" kern="0" dirty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 </a:t>
            </a:r>
            <a:endParaRPr lang="de-AT" sz="900" kern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l">
              <a:lnSpc>
                <a:spcPct val="111000"/>
              </a:lnSpc>
              <a:spcAft>
                <a:spcPts val="0"/>
              </a:spcAft>
            </a:pPr>
            <a:r>
              <a:rPr lang="cs-CZ" sz="900" b="1" kern="0" dirty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Die Referenten:</a:t>
            </a:r>
            <a:endParaRPr lang="de-AT" sz="900" kern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marL="342900" lvl="0" indent="-342900" algn="l">
              <a:lnSpc>
                <a:spcPct val="111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e-AT" sz="900" b="1" kern="0" dirty="0" smtClean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Werner Gregoritsch</a:t>
            </a:r>
            <a:endParaRPr lang="de-AT" sz="900" kern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marL="180340" algn="l">
              <a:lnSpc>
                <a:spcPct val="111000"/>
              </a:lnSpc>
              <a:spcAft>
                <a:spcPts val="0"/>
              </a:spcAft>
            </a:pPr>
            <a:r>
              <a:rPr lang="cs-CZ" sz="900" kern="0" dirty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ÖFB </a:t>
            </a:r>
            <a:r>
              <a:rPr lang="cs-CZ" sz="900" kern="0" dirty="0" smtClean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U</a:t>
            </a:r>
            <a:r>
              <a:rPr lang="de-AT" sz="900" kern="0" dirty="0" smtClean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21</a:t>
            </a:r>
            <a:r>
              <a:rPr lang="cs-CZ" sz="900" kern="0" dirty="0" smtClean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 </a:t>
            </a:r>
            <a:r>
              <a:rPr lang="cs-CZ" sz="900" kern="0" dirty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Teamchef</a:t>
            </a:r>
            <a:endParaRPr lang="de-AT" sz="900" kern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marL="180340" algn="l">
              <a:lnSpc>
                <a:spcPct val="111000"/>
              </a:lnSpc>
              <a:spcAft>
                <a:spcPts val="0"/>
              </a:spcAft>
            </a:pPr>
            <a:r>
              <a:rPr lang="cs-CZ" sz="900" b="1" kern="0" dirty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 </a:t>
            </a:r>
            <a:endParaRPr lang="de-AT" sz="900" kern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marL="342900" lvl="0" indent="-342900">
              <a:lnSpc>
                <a:spcPct val="111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900" b="1" kern="0" dirty="0">
                <a:solidFill>
                  <a:srgbClr val="000000"/>
                </a:solidFill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Hermann Stadler</a:t>
            </a:r>
            <a:endParaRPr lang="de-AT" sz="900" kern="1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marL="180340">
              <a:lnSpc>
                <a:spcPct val="111000"/>
              </a:lnSpc>
              <a:spcAft>
                <a:spcPts val="0"/>
              </a:spcAft>
            </a:pPr>
            <a:r>
              <a:rPr lang="cs-CZ" sz="900" kern="0" dirty="0">
                <a:solidFill>
                  <a:srgbClr val="000000"/>
                </a:solidFill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ÖFB U1</a:t>
            </a:r>
            <a:r>
              <a:rPr lang="de-AT" sz="900" kern="0" dirty="0">
                <a:solidFill>
                  <a:srgbClr val="000000"/>
                </a:solidFill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6</a:t>
            </a:r>
            <a:r>
              <a:rPr lang="cs-CZ" sz="900" kern="0" dirty="0">
                <a:solidFill>
                  <a:srgbClr val="000000"/>
                </a:solidFill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 Teamchef</a:t>
            </a:r>
            <a:endParaRPr lang="de-AT" sz="900" kern="1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marL="457200" algn="just">
              <a:lnSpc>
                <a:spcPct val="111000"/>
              </a:lnSpc>
              <a:spcAft>
                <a:spcPts val="0"/>
              </a:spcAft>
            </a:pPr>
            <a:r>
              <a:rPr lang="cs-CZ" sz="900" b="1" kern="0" dirty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 </a:t>
            </a:r>
            <a:endParaRPr lang="de-AT" sz="900" kern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marL="342900" lvl="0" indent="-342900" algn="l">
              <a:lnSpc>
                <a:spcPct val="111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e-AT" sz="900" b="1" kern="0" dirty="0" smtClean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Willi Schuldes</a:t>
            </a:r>
            <a:endParaRPr lang="de-AT" sz="900" kern="14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marL="180340" algn="l">
              <a:lnSpc>
                <a:spcPct val="111000"/>
              </a:lnSpc>
              <a:spcAft>
                <a:spcPts val="0"/>
              </a:spcAft>
            </a:pPr>
            <a:r>
              <a:rPr lang="de-AT" sz="900" kern="0" dirty="0" smtClean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Sportlicher Leiter SK Rapid Wien</a:t>
            </a:r>
            <a:endParaRPr lang="de-AT" sz="900" kern="14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marL="457200" algn="just">
              <a:lnSpc>
                <a:spcPct val="111000"/>
              </a:lnSpc>
              <a:spcAft>
                <a:spcPts val="0"/>
              </a:spcAft>
            </a:pPr>
            <a:r>
              <a:rPr lang="cs-CZ" sz="900" b="1" kern="0" dirty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 </a:t>
            </a:r>
            <a:endParaRPr lang="de-AT" sz="900" kern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marL="342900" lvl="0" indent="-342900" algn="l">
              <a:lnSpc>
                <a:spcPct val="111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e-AT" sz="900" b="1" kern="0" dirty="0" smtClean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Gerhard Gerstenmayer</a:t>
            </a:r>
            <a:endParaRPr lang="de-AT" sz="900" kern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indent="180340" algn="l">
              <a:lnSpc>
                <a:spcPct val="111000"/>
              </a:lnSpc>
              <a:spcAft>
                <a:spcPts val="0"/>
              </a:spcAft>
            </a:pPr>
            <a:r>
              <a:rPr lang="de-AT" sz="900" kern="0" dirty="0" smtClean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Regelreferent des ÖFB</a:t>
            </a:r>
            <a:endParaRPr lang="de-AT" sz="900" kern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marL="180340" algn="l">
              <a:lnSpc>
                <a:spcPct val="111000"/>
              </a:lnSpc>
              <a:spcAft>
                <a:spcPts val="0"/>
              </a:spcAft>
            </a:pPr>
            <a:r>
              <a:rPr lang="cs-CZ" sz="900" kern="0" dirty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 </a:t>
            </a:r>
            <a:endParaRPr lang="de-AT" sz="900" kern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marL="342900" lvl="0" indent="-342900" algn="l">
              <a:lnSpc>
                <a:spcPct val="111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e-AT" sz="900" b="1" kern="0" dirty="0" smtClean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Patrik Barbic</a:t>
            </a:r>
            <a:endParaRPr lang="de-AT" sz="900" kern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marL="180340" algn="l">
              <a:lnSpc>
                <a:spcPct val="111000"/>
              </a:lnSpc>
              <a:spcAft>
                <a:spcPts val="0"/>
              </a:spcAft>
            </a:pPr>
            <a:r>
              <a:rPr lang="de-AT" sz="900" kern="0" dirty="0" smtClean="0">
                <a:solidFill>
                  <a:srgbClr val="000000"/>
                </a:solidFill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ÖFB Futsal Teamchef </a:t>
            </a:r>
            <a:endParaRPr lang="de-AT" sz="900" kern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marL="180340" algn="l">
              <a:lnSpc>
                <a:spcPct val="111000"/>
              </a:lnSpc>
              <a:spcAft>
                <a:spcPts val="0"/>
              </a:spcAft>
            </a:pPr>
            <a:r>
              <a:rPr lang="cs-CZ" sz="900" kern="0" dirty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 </a:t>
            </a:r>
            <a:endParaRPr lang="de-AT" sz="900" kern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marL="342900" lvl="0" indent="-342900" algn="l">
              <a:lnSpc>
                <a:spcPct val="111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e-AT" sz="900" b="1" kern="0" dirty="0" smtClean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Alexander Belinger</a:t>
            </a:r>
            <a:endParaRPr lang="de-AT" sz="900" kern="14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marL="180340" algn="l">
              <a:lnSpc>
                <a:spcPct val="111000"/>
              </a:lnSpc>
              <a:spcAft>
                <a:spcPts val="0"/>
              </a:spcAft>
            </a:pPr>
            <a:r>
              <a:rPr lang="de-AT" sz="900" kern="0" dirty="0" smtClean="0">
                <a:solidFill>
                  <a:srgbClr val="000000"/>
                </a:solidFill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Videoanalyst</a:t>
            </a:r>
            <a:r>
              <a:rPr lang="de-AT" sz="900" kern="0" dirty="0" smtClean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 ÖFB U16 Nationalteam </a:t>
            </a:r>
          </a:p>
          <a:p>
            <a:pPr marL="180340" algn="l">
              <a:lnSpc>
                <a:spcPct val="111000"/>
              </a:lnSpc>
              <a:spcAft>
                <a:spcPts val="0"/>
              </a:spcAft>
            </a:pPr>
            <a:endParaRPr lang="de-AT" sz="900" kern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marL="180340" algn="l">
              <a:lnSpc>
                <a:spcPct val="111000"/>
              </a:lnSpc>
              <a:spcAft>
                <a:spcPts val="0"/>
              </a:spcAft>
            </a:pPr>
            <a:r>
              <a:rPr lang="cs-CZ" sz="900" b="1" kern="0" dirty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 </a:t>
            </a:r>
            <a:endParaRPr lang="de-AT" sz="900" kern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l">
              <a:lnSpc>
                <a:spcPct val="111000"/>
              </a:lnSpc>
              <a:spcAft>
                <a:spcPts val="0"/>
              </a:spcAft>
            </a:pPr>
            <a:r>
              <a:rPr lang="cs-CZ" sz="900" b="1" kern="0" dirty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 </a:t>
            </a:r>
            <a:endParaRPr lang="de-AT" sz="900" kern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marL="180340" algn="l">
              <a:lnSpc>
                <a:spcPct val="111000"/>
              </a:lnSpc>
              <a:spcAft>
                <a:spcPts val="0"/>
              </a:spcAft>
            </a:pPr>
            <a:r>
              <a:rPr lang="cs-CZ" sz="900" b="1" kern="0" dirty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 </a:t>
            </a:r>
            <a:endParaRPr lang="de-AT" sz="900" kern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l">
              <a:lnSpc>
                <a:spcPct val="111000"/>
              </a:lnSpc>
              <a:spcAft>
                <a:spcPts val="0"/>
              </a:spcAft>
            </a:pPr>
            <a:r>
              <a:rPr lang="cs-CZ" sz="900" kern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Verdana" panose="020B0604030504040204" pitchFamily="34" charset="0"/>
              </a:rPr>
              <a:t> </a:t>
            </a:r>
            <a:endParaRPr lang="de-AT" sz="900" kern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84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ere Präsentation">
  <a:themeElements>
    <a:clrScheme name="Leere Prä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eere Prä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4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48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Benutzerdefiniert</PresentationFormat>
  <Paragraphs>88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9" baseType="lpstr">
      <vt:lpstr>ＭＳ Ｐゴシック</vt:lpstr>
      <vt:lpstr>Arial</vt:lpstr>
      <vt:lpstr>Symbol</vt:lpstr>
      <vt:lpstr>Times</vt:lpstr>
      <vt:lpstr>Times New Roman</vt:lpstr>
      <vt:lpstr>Univers 45 Light</vt:lpstr>
      <vt:lpstr>Verdana</vt:lpstr>
      <vt:lpstr>Leere Präsentation</vt:lpstr>
      <vt:lpstr>PowerPoint-Präsentation</vt:lpstr>
    </vt:vector>
  </TitlesOfParts>
  <Company>鞨]櫤逄徘뿿힀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 Haupttitel. Das Thema. Die Headline 1.</dc:title>
  <dc:creator>ata</dc:creator>
  <cp:lastModifiedBy>Stefan Gogg</cp:lastModifiedBy>
  <cp:revision>94</cp:revision>
  <cp:lastPrinted>2017-04-20T07:49:30Z</cp:lastPrinted>
  <dcterms:created xsi:type="dcterms:W3CDTF">2009-07-30T08:06:23Z</dcterms:created>
  <dcterms:modified xsi:type="dcterms:W3CDTF">2019-05-24T13:53:15Z</dcterms:modified>
</cp:coreProperties>
</file>